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448" r:id="rId3"/>
    <p:sldId id="288" r:id="rId4"/>
    <p:sldId id="450" r:id="rId5"/>
    <p:sldId id="453" r:id="rId6"/>
    <p:sldId id="460" r:id="rId7"/>
    <p:sldId id="461" r:id="rId8"/>
    <p:sldId id="449" r:id="rId9"/>
    <p:sldId id="443" r:id="rId10"/>
    <p:sldId id="451" r:id="rId11"/>
    <p:sldId id="452" r:id="rId12"/>
    <p:sldId id="454" r:id="rId13"/>
    <p:sldId id="455" r:id="rId14"/>
    <p:sldId id="45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Chapitre I" id="{ABA716BF-3A5C-4ADB-94C9-CFEF84EBA240}">
          <p14:sldIdLst>
            <p14:sldId id="448"/>
            <p14:sldId id="288"/>
            <p14:sldId id="450"/>
            <p14:sldId id="453"/>
            <p14:sldId id="460"/>
            <p14:sldId id="461"/>
          </p14:sldIdLst>
        </p14:section>
        <p14:section name="Chap. 1" id="{2FC00297-BDA9-174F-ACCD-7ECEF5CDBF01}">
          <p14:sldIdLst>
            <p14:sldId id="449"/>
            <p14:sldId id="443"/>
            <p14:sldId id="451"/>
            <p14:sldId id="452"/>
            <p14:sldId id="454"/>
            <p14:sldId id="455"/>
            <p14:sldId id="4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62" autoAdjust="0"/>
    <p:restoredTop sz="99414" autoAdjust="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55952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118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2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98D5-4ACB-594A-A130-B70113F92B71}" type="datetime1">
              <a:rPr lang="fr-BE" smtClean="0"/>
              <a:t>16/11/2024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0E1D-00E8-6642-9A2D-85771F3A8538}" type="datetime1">
              <a:rPr lang="fr-BE" smtClean="0"/>
              <a:t>16/11/2024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964B3253-C20D-9644-9912-393C6344FC16}" type="datetime1">
              <a:rPr lang="fr-BE" smtClean="0"/>
              <a:t>16/11/2024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317F-BAE5-7641-BBCF-4384094216E7}" type="datetime1">
              <a:rPr lang="fr-BE" smtClean="0"/>
              <a:t>16/11/2024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9BDEC-6890-EE4B-8F56-B93AFEDD30D2}" type="datetime1">
              <a:rPr lang="fr-BE" smtClean="0"/>
              <a:t>16/11/2024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B2B8-1B4F-8846-8D6A-A7506862886C}" type="datetime1">
              <a:rPr lang="fr-BE" smtClean="0"/>
              <a:t>16/11/2024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EA982-6EB2-344F-9DE6-3676C22AA643}" type="datetime1">
              <a:rPr lang="fr-BE" smtClean="0"/>
              <a:t>16/11/2024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F578-3D81-6D4E-843C-816F1EBED650}" type="datetime1">
              <a:rPr lang="fr-BE" smtClean="0"/>
              <a:t>16/11/2024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A22A-9B84-1E4C-95C8-A1FD6A8CC3CC}" type="datetime1">
              <a:rPr lang="fr-BE" smtClean="0"/>
              <a:t>16/11/2024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221F-CC08-BF46-88E8-553B9118FF39}" type="datetime1">
              <a:rPr lang="fr-BE" smtClean="0"/>
              <a:t>16/11/2024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629A-6607-3843-806A-D6EA654A37E8}" type="datetime1">
              <a:rPr lang="fr-BE" smtClean="0"/>
              <a:t>16/11/2024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33A32-C839-314C-A15A-0731A345E610}" type="datetime1">
              <a:rPr lang="fr-BE" smtClean="0"/>
              <a:t>16/11/2024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676400" y="2286000"/>
            <a:ext cx="7094624" cy="1470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Jeunesse</a:t>
            </a:r>
            <a:r>
              <a:rPr lang="en-US" dirty="0" smtClean="0"/>
              <a:t> 2023-2024</a:t>
            </a:r>
            <a:endParaRPr lang="en-US" sz="32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Quentin </a:t>
            </a:r>
            <a:r>
              <a:rPr lang="en-US" sz="2400" dirty="0" err="1" smtClean="0">
                <a:latin typeface="+mn-lt"/>
              </a:rPr>
              <a:t>Padovano</a:t>
            </a:r>
            <a:endParaRPr lang="en-US" sz="2400" dirty="0" smtClean="0">
              <a:latin typeface="+mn-lt"/>
            </a:endParaRPr>
          </a:p>
          <a:p>
            <a:r>
              <a:rPr lang="en-US" sz="2400" dirty="0" err="1" smtClean="0">
                <a:latin typeface="+mn-lt"/>
              </a:rPr>
              <a:t>Responsable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Jeunesse</a:t>
            </a:r>
            <a:endParaRPr lang="en-US" sz="2400" dirty="0">
              <a:latin typeface="+mn-lt"/>
            </a:endParaRPr>
          </a:p>
        </p:txBody>
      </p:sp>
      <p:pic>
        <p:nvPicPr>
          <p:cNvPr id="1026" name="Picture 2" descr="C:\Users\Quentin\Downloads\FEF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318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La Formation</a:t>
            </a:r>
            <a:endParaRPr lang="en-US" sz="5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2" descr="C:\Users\Quentin\Downloads\FEF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16097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21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err="1" smtClean="0"/>
              <a:t>Suivi</a:t>
            </a:r>
            <a:r>
              <a:rPr lang="en-US" sz="5400" dirty="0" smtClean="0"/>
              <a:t> des </a:t>
            </a:r>
            <a:r>
              <a:rPr lang="en-US" sz="5400" dirty="0" err="1" smtClean="0"/>
              <a:t>Joueurs</a:t>
            </a:r>
            <a:endParaRPr lang="en-US" sz="5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2" descr="C:\Users\Quentin\Downloads\FEF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16097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31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Elite Jeunesse FEFB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596413"/>
            <a:ext cx="8382000" cy="4297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BE" dirty="0" smtClean="0"/>
          </a:p>
          <a:p>
            <a:pPr>
              <a:buFontTx/>
              <a:buChar char="-"/>
            </a:pPr>
            <a:r>
              <a:rPr lang="fr-BE" dirty="0" smtClean="0"/>
              <a:t>Critères : ELO (août ou sept) + activité</a:t>
            </a:r>
          </a:p>
          <a:p>
            <a:pPr marL="0" indent="0">
              <a:buNone/>
            </a:pPr>
            <a:r>
              <a:rPr lang="fr-BE" dirty="0" smtClean="0"/>
              <a:t>Liste des joueurs :</a:t>
            </a:r>
          </a:p>
          <a:p>
            <a:pPr marL="0" indent="0">
              <a:buNone/>
            </a:pPr>
            <a:r>
              <a:rPr lang="fr-BE" dirty="0" smtClean="0"/>
              <a:t>M. </a:t>
            </a:r>
            <a:r>
              <a:rPr lang="fr-BE" dirty="0" err="1" smtClean="0"/>
              <a:t>Hauchamps</a:t>
            </a:r>
            <a:r>
              <a:rPr lang="fr-BE" dirty="0" smtClean="0"/>
              <a:t>  2256 (MF), A. </a:t>
            </a:r>
            <a:r>
              <a:rPr lang="fr-BE" dirty="0" err="1" smtClean="0"/>
              <a:t>Anciaux</a:t>
            </a:r>
            <a:r>
              <a:rPr lang="fr-BE" dirty="0" smtClean="0"/>
              <a:t> 2170 (MF)</a:t>
            </a:r>
          </a:p>
          <a:p>
            <a:pPr marL="0" indent="0">
              <a:buNone/>
            </a:pPr>
            <a:r>
              <a:rPr lang="fr-BE" dirty="0" smtClean="0"/>
              <a:t>N. </a:t>
            </a:r>
            <a:r>
              <a:rPr lang="fr-BE" dirty="0" err="1" smtClean="0"/>
              <a:t>Heldenbergh</a:t>
            </a:r>
            <a:r>
              <a:rPr lang="fr-BE" dirty="0" smtClean="0"/>
              <a:t> 2185, A. De </a:t>
            </a:r>
            <a:r>
              <a:rPr lang="fr-BE" dirty="0" err="1"/>
              <a:t>H</a:t>
            </a:r>
            <a:r>
              <a:rPr lang="fr-BE" dirty="0" err="1" smtClean="0"/>
              <a:t>eug</a:t>
            </a:r>
            <a:r>
              <a:rPr lang="fr-BE" dirty="0" smtClean="0"/>
              <a:t> 2147, </a:t>
            </a:r>
          </a:p>
          <a:p>
            <a:pPr marL="0" indent="0">
              <a:buNone/>
            </a:pPr>
            <a:r>
              <a:rPr lang="fr-BE" dirty="0" smtClean="0"/>
              <a:t>F. </a:t>
            </a:r>
            <a:r>
              <a:rPr lang="fr-BE" dirty="0" err="1" smtClean="0"/>
              <a:t>Raptis</a:t>
            </a:r>
            <a:r>
              <a:rPr lang="fr-BE" dirty="0" smtClean="0"/>
              <a:t> 2098, R. </a:t>
            </a:r>
            <a:r>
              <a:rPr lang="fr-BE" dirty="0" err="1" smtClean="0"/>
              <a:t>Micciche</a:t>
            </a:r>
            <a:r>
              <a:rPr lang="fr-BE" dirty="0" smtClean="0"/>
              <a:t> 2056, A. </a:t>
            </a:r>
            <a:r>
              <a:rPr lang="fr-BE" dirty="0" err="1" smtClean="0"/>
              <a:t>Konidakis</a:t>
            </a:r>
            <a:r>
              <a:rPr lang="fr-BE" dirty="0" smtClean="0"/>
              <a:t> 2044, F. </a:t>
            </a:r>
            <a:r>
              <a:rPr lang="fr-BE" dirty="0" err="1" smtClean="0"/>
              <a:t>Battistelli</a:t>
            </a:r>
            <a:r>
              <a:rPr lang="fr-BE" dirty="0" smtClean="0"/>
              <a:t> 2022 </a:t>
            </a:r>
          </a:p>
          <a:p>
            <a:pPr marL="0" indent="0">
              <a:buNone/>
            </a:pPr>
            <a:r>
              <a:rPr lang="fr-BE" dirty="0" smtClean="0"/>
              <a:t>  </a:t>
            </a:r>
            <a:endParaRPr lang="fr-BE" dirty="0"/>
          </a:p>
          <a:p>
            <a:pPr marL="0" indent="0">
              <a:buNone/>
            </a:pPr>
            <a:r>
              <a:rPr lang="fr-BE" dirty="0" smtClean="0"/>
              <a:t>Réserves : J. Vermoesen (2009), Hillel (</a:t>
            </a:r>
            <a:r>
              <a:rPr lang="fr-BE" smtClean="0"/>
              <a:t>1992)</a:t>
            </a:r>
            <a:endParaRPr lang="fr-BE" dirty="0" smtClean="0"/>
          </a:p>
          <a:p>
            <a:pPr marL="0" indent="0">
              <a:buNone/>
            </a:pPr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73512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Elite Jeunesse FEFB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BE" dirty="0" smtClean="0"/>
              <a:t>Programme de formation</a:t>
            </a:r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dirty="0" smtClean="0"/>
              <a:t>Relancer les formations Elite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 smtClean="0"/>
              <a:t>Stimuler les clubs (par bassin) lors des moments de préparations de Championnats Jeune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 smtClean="0"/>
              <a:t>Offre mixte Jeunes-Adultes</a:t>
            </a:r>
            <a:endParaRPr lang="fr-BE" dirty="0" smtClean="0"/>
          </a:p>
          <a:p>
            <a:pPr marL="0" indent="0">
              <a:buNone/>
            </a:pPr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183834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 futur des Jeunes FEFB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 smtClean="0"/>
              <a:t>Entrée dans la compétition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 smtClean="0"/>
              <a:t>Circuit JEF, CJF/CBJ</a:t>
            </a:r>
          </a:p>
          <a:p>
            <a:pPr marL="0" indent="0">
              <a:buNone/>
            </a:pPr>
            <a:r>
              <a:rPr lang="fr-BE" dirty="0" smtClean="0"/>
              <a:t>Interclubs</a:t>
            </a:r>
          </a:p>
          <a:p>
            <a:pPr marL="0" indent="0">
              <a:buNone/>
            </a:pPr>
            <a:r>
              <a:rPr lang="fr-BE" dirty="0" smtClean="0"/>
              <a:t>Tournois majeurs (TIPC, </a:t>
            </a:r>
            <a:r>
              <a:rPr lang="fr-BE" dirty="0" err="1" smtClean="0"/>
              <a:t>Bourlette</a:t>
            </a:r>
            <a:r>
              <a:rPr lang="fr-BE" dirty="0" smtClean="0"/>
              <a:t>, tournois français,…)</a:t>
            </a:r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359217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Un calendrier en mutation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BE" dirty="0" smtClean="0"/>
              <a:t>Retour à une organisation classique du CBJ aux dates classiques (Blankenberge, Hiver) avec des </a:t>
            </a:r>
            <a:r>
              <a:rPr lang="fr-BE" dirty="0" err="1" smtClean="0"/>
              <a:t>coachs</a:t>
            </a:r>
            <a:r>
              <a:rPr lang="fr-BE" dirty="0" smtClean="0"/>
              <a:t> logés sur place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 smtClean="0"/>
              <a:t>Championnats Jeunes Francophone </a:t>
            </a:r>
            <a:r>
              <a:rPr lang="fr-BE" dirty="0" err="1" smtClean="0"/>
              <a:t>redéplacé</a:t>
            </a:r>
            <a:r>
              <a:rPr lang="fr-BE" dirty="0" smtClean="0"/>
              <a:t> en automne 2024 pour la saison 24-25</a:t>
            </a: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dirty="0" smtClean="0"/>
              <a:t>Questions des plages temporelles pour la formation…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23405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Le </a:t>
            </a:r>
            <a:r>
              <a:rPr lang="en-US" sz="5400" dirty="0" err="1"/>
              <a:t>C</a:t>
            </a:r>
            <a:r>
              <a:rPr lang="en-US" sz="5400" dirty="0" err="1" smtClean="0"/>
              <a:t>hampionnat</a:t>
            </a:r>
            <a:r>
              <a:rPr lang="en-US" sz="5400" dirty="0" smtClean="0"/>
              <a:t> de </a:t>
            </a:r>
            <a:r>
              <a:rPr lang="en-US" sz="5400" dirty="0" err="1" smtClean="0"/>
              <a:t>Belgique</a:t>
            </a:r>
            <a:r>
              <a:rPr lang="en-US" sz="5400" dirty="0" smtClean="0"/>
              <a:t> </a:t>
            </a:r>
            <a:r>
              <a:rPr lang="en-US" sz="5400" dirty="0" err="1" smtClean="0"/>
              <a:t>Jeune</a:t>
            </a:r>
            <a:endParaRPr lang="en-US" sz="5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2" descr="C:\Users\Quentin\Downloads\FEF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16097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15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Championnat de Belgique (CBJ)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575787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fr-BE" dirty="0" smtClean="0"/>
              <a:t>3 titres de Champion de Belgique (</a:t>
            </a:r>
            <a:r>
              <a:rPr lang="fr-BE" dirty="0" smtClean="0">
                <a:solidFill>
                  <a:srgbClr val="00B050"/>
                </a:solidFill>
              </a:rPr>
              <a:t>D. </a:t>
            </a:r>
            <a:r>
              <a:rPr lang="fr-BE" dirty="0" err="1" smtClean="0">
                <a:solidFill>
                  <a:srgbClr val="00B050"/>
                </a:solidFill>
              </a:rPr>
              <a:t>Faybish</a:t>
            </a:r>
            <a:r>
              <a:rPr lang="fr-BE" dirty="0" smtClean="0">
                <a:solidFill>
                  <a:srgbClr val="00B050"/>
                </a:solidFill>
              </a:rPr>
              <a:t> en U18F, H. Toledo en U12 et C. </a:t>
            </a:r>
            <a:r>
              <a:rPr lang="fr-BE" dirty="0" err="1" smtClean="0">
                <a:solidFill>
                  <a:srgbClr val="00B050"/>
                </a:solidFill>
              </a:rPr>
              <a:t>Cornil</a:t>
            </a:r>
            <a:r>
              <a:rPr lang="fr-BE" dirty="0" smtClean="0">
                <a:solidFill>
                  <a:srgbClr val="00B050"/>
                </a:solidFill>
              </a:rPr>
              <a:t> en U8F</a:t>
            </a:r>
            <a:r>
              <a:rPr lang="fr-BE" dirty="0" smtClean="0"/>
              <a:t>)</a:t>
            </a:r>
          </a:p>
          <a:p>
            <a:pPr marL="0" indent="0">
              <a:buNone/>
            </a:pPr>
            <a:r>
              <a:rPr lang="fr-BE" dirty="0" smtClean="0">
                <a:solidFill>
                  <a:srgbClr val="00B050"/>
                </a:solidFill>
              </a:rPr>
              <a:t>Objectif annoncé atteint ! </a:t>
            </a:r>
            <a:r>
              <a:rPr lang="fr-BE" dirty="0" smtClean="0"/>
              <a:t>Titre d’Hillel dans sa première année dans la catégorie</a:t>
            </a:r>
          </a:p>
          <a:p>
            <a:pPr>
              <a:buFontTx/>
              <a:buChar char="-"/>
            </a:pPr>
            <a:r>
              <a:rPr lang="fr-BE" dirty="0" smtClean="0"/>
              <a:t>4 places supplémentaire sur les podiums</a:t>
            </a:r>
          </a:p>
          <a:p>
            <a:pPr marL="0" indent="0">
              <a:buNone/>
            </a:pPr>
            <a:r>
              <a:rPr lang="fr-BE" dirty="0" smtClean="0">
                <a:solidFill>
                  <a:srgbClr val="00B050"/>
                </a:solidFill>
                <a:sym typeface="Wingdings" panose="05000000000000000000" pitchFamily="2" charset="2"/>
              </a:rPr>
              <a:t>	F. </a:t>
            </a:r>
            <a:r>
              <a:rPr lang="fr-BE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Battistelli</a:t>
            </a:r>
            <a:r>
              <a:rPr lang="fr-BE" dirty="0" smtClean="0">
                <a:solidFill>
                  <a:srgbClr val="00B050"/>
                </a:solidFill>
                <a:sym typeface="Wingdings" panose="05000000000000000000" pitchFamily="2" charset="2"/>
              </a:rPr>
              <a:t>, Vice-champion en U14</a:t>
            </a:r>
          </a:p>
          <a:p>
            <a:pPr marL="0" indent="0">
              <a:buNone/>
            </a:pPr>
            <a:r>
              <a:rPr lang="fr-BE" dirty="0">
                <a:solidFill>
                  <a:srgbClr val="00B050"/>
                </a:solidFill>
                <a:sym typeface="Wingdings" panose="05000000000000000000" pitchFamily="2" charset="2"/>
              </a:rPr>
              <a:t>	</a:t>
            </a:r>
            <a:r>
              <a:rPr lang="fr-BE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M. </a:t>
            </a:r>
            <a:r>
              <a:rPr lang="fr-BE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Hauchamps</a:t>
            </a:r>
            <a:r>
              <a:rPr lang="fr-BE" dirty="0" smtClean="0">
                <a:solidFill>
                  <a:srgbClr val="00B050"/>
                </a:solidFill>
                <a:sym typeface="Wingdings" panose="05000000000000000000" pitchFamily="2" charset="2"/>
              </a:rPr>
              <a:t> Vice-champion en U16</a:t>
            </a:r>
          </a:p>
          <a:p>
            <a:pPr marL="0" indent="0">
              <a:buNone/>
            </a:pPr>
            <a:r>
              <a:rPr lang="fr-BE" dirty="0">
                <a:solidFill>
                  <a:srgbClr val="00B050"/>
                </a:solidFill>
                <a:sym typeface="Wingdings" panose="05000000000000000000" pitchFamily="2" charset="2"/>
              </a:rPr>
              <a:t>	</a:t>
            </a:r>
            <a:r>
              <a:rPr lang="fr-BE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N. </a:t>
            </a:r>
            <a:r>
              <a:rPr lang="fr-BE" dirty="0" err="1" smtClean="0">
                <a:solidFill>
                  <a:srgbClr val="00B050"/>
                </a:solidFill>
                <a:sym typeface="Wingdings" panose="05000000000000000000" pitchFamily="2" charset="2"/>
              </a:rPr>
              <a:t>Heldenbergh</a:t>
            </a:r>
            <a:r>
              <a:rPr lang="fr-BE" dirty="0" smtClean="0">
                <a:solidFill>
                  <a:srgbClr val="00B050"/>
                </a:solidFill>
                <a:sym typeface="Wingdings" panose="05000000000000000000" pitchFamily="2" charset="2"/>
              </a:rPr>
              <a:t> Vice-champion en U20 </a:t>
            </a:r>
          </a:p>
          <a:p>
            <a:pPr marL="0" indent="0">
              <a:buNone/>
            </a:pPr>
            <a:r>
              <a:rPr lang="fr-BE" dirty="0">
                <a:solidFill>
                  <a:srgbClr val="00B050"/>
                </a:solidFill>
                <a:sym typeface="Wingdings" panose="05000000000000000000" pitchFamily="2" charset="2"/>
              </a:rPr>
              <a:t>	</a:t>
            </a:r>
            <a:r>
              <a:rPr lang="fr-BE" dirty="0" smtClean="0">
                <a:sym typeface="Wingdings" panose="05000000000000000000" pitchFamily="2" charset="2"/>
              </a:rPr>
              <a:t> grosse densité en U20 (2</a:t>
            </a:r>
            <a:r>
              <a:rPr lang="fr-BE" baseline="30000" dirty="0" smtClean="0">
                <a:sym typeface="Wingdings" panose="05000000000000000000" pitchFamily="2" charset="2"/>
              </a:rPr>
              <a:t>ème</a:t>
            </a:r>
            <a:r>
              <a:rPr lang="fr-BE" dirty="0" smtClean="0">
                <a:sym typeface="Wingdings" panose="05000000000000000000" pitchFamily="2" charset="2"/>
              </a:rPr>
              <a:t>, 3</a:t>
            </a:r>
            <a:r>
              <a:rPr lang="fr-BE" baseline="30000" dirty="0" smtClean="0">
                <a:sym typeface="Wingdings" panose="05000000000000000000" pitchFamily="2" charset="2"/>
              </a:rPr>
              <a:t>ème</a:t>
            </a:r>
            <a:r>
              <a:rPr lang="fr-BE" dirty="0" smtClean="0">
                <a:sym typeface="Wingdings" panose="05000000000000000000" pitchFamily="2" charset="2"/>
              </a:rPr>
              <a:t>, 4</a:t>
            </a:r>
            <a:r>
              <a:rPr lang="fr-BE" baseline="30000" dirty="0" smtClean="0">
                <a:sym typeface="Wingdings" panose="05000000000000000000" pitchFamily="2" charset="2"/>
              </a:rPr>
              <a:t>ème</a:t>
            </a:r>
            <a:r>
              <a:rPr lang="fr-BE" dirty="0" smtClean="0">
                <a:sym typeface="Wingdings" panose="05000000000000000000" pitchFamily="2" charset="2"/>
              </a:rPr>
              <a:t>, 5</a:t>
            </a:r>
            <a:r>
              <a:rPr lang="fr-BE" baseline="30000" dirty="0" smtClean="0">
                <a:sym typeface="Wingdings" panose="05000000000000000000" pitchFamily="2" charset="2"/>
              </a:rPr>
              <a:t>ème</a:t>
            </a:r>
            <a:r>
              <a:rPr lang="fr-BE" dirty="0" smtClean="0">
                <a:sym typeface="Wingdings" panose="05000000000000000000" pitchFamily="2" charset="2"/>
              </a:rPr>
              <a:t>)</a:t>
            </a:r>
          </a:p>
          <a:p>
            <a:pPr lvl="2">
              <a:buFontTx/>
              <a:buChar char="-"/>
            </a:pPr>
            <a:endParaRPr lang="fr-BE" dirty="0" smtClean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r>
              <a:rPr lang="fr-BE" dirty="0" smtClean="0">
                <a:solidFill>
                  <a:srgbClr val="0070C0"/>
                </a:solidFill>
                <a:sym typeface="Wingdings" panose="05000000000000000000" pitchFamily="2" charset="2"/>
              </a:rPr>
              <a:t>Objectifs 2024-25 :</a:t>
            </a:r>
          </a:p>
          <a:p>
            <a:pPr marL="0" indent="0">
              <a:buNone/>
            </a:pPr>
            <a:r>
              <a:rPr lang="fr-BE" dirty="0">
                <a:solidFill>
                  <a:srgbClr val="0070C0"/>
                </a:solidFill>
                <a:sym typeface="Wingdings" panose="05000000000000000000" pitchFamily="2" charset="2"/>
              </a:rPr>
              <a:t>4</a:t>
            </a:r>
            <a:r>
              <a:rPr lang="fr-BE" dirty="0" smtClean="0">
                <a:solidFill>
                  <a:srgbClr val="0070C0"/>
                </a:solidFill>
                <a:sym typeface="Wingdings" panose="05000000000000000000" pitchFamily="2" charset="2"/>
              </a:rPr>
              <a:t> titres</a:t>
            </a:r>
          </a:p>
          <a:p>
            <a:pPr marL="0" indent="0">
              <a:buNone/>
            </a:pPr>
            <a:r>
              <a:rPr lang="fr-BE" dirty="0">
                <a:solidFill>
                  <a:srgbClr val="0070C0"/>
                </a:solidFill>
                <a:sym typeface="Wingdings" panose="05000000000000000000" pitchFamily="2" charset="2"/>
              </a:rPr>
              <a:t>s</a:t>
            </a:r>
            <a:r>
              <a:rPr lang="fr-BE" dirty="0" smtClean="0">
                <a:solidFill>
                  <a:srgbClr val="0070C0"/>
                </a:solidFill>
                <a:sym typeface="Wingdings" panose="05000000000000000000" pitchFamily="2" charset="2"/>
              </a:rPr>
              <a:t>urtout des jeunes bien placés (podium et top5) </a:t>
            </a:r>
            <a:endParaRPr lang="fr-BE" dirty="0">
              <a:solidFill>
                <a:srgbClr val="0070C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79286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Championnat de Belgique </a:t>
            </a:r>
            <a:br>
              <a:rPr lang="fr-BE" dirty="0" smtClean="0"/>
            </a:br>
            <a:r>
              <a:rPr lang="fr-BE" dirty="0" smtClean="0"/>
              <a:t>(</a:t>
            </a:r>
            <a:r>
              <a:rPr lang="fr-BE" dirty="0" err="1" smtClean="0"/>
              <a:t>Belgian</a:t>
            </a:r>
            <a:r>
              <a:rPr lang="fr-BE" dirty="0" smtClean="0"/>
              <a:t> </a:t>
            </a:r>
            <a:r>
              <a:rPr lang="fr-BE" dirty="0" err="1" smtClean="0"/>
              <a:t>Championship</a:t>
            </a:r>
            <a:r>
              <a:rPr lang="fr-BE" dirty="0" smtClean="0"/>
              <a:t> Experts 2024)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5757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dirty="0" smtClean="0"/>
              <a:t>Pas </a:t>
            </a:r>
            <a:r>
              <a:rPr lang="fr-BE" dirty="0" smtClean="0"/>
              <a:t>de jeunes FEFB en 2024 (en 2023, Maxime et Adrien)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388215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Championnats internationaux</a:t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0" y="1295400"/>
            <a:ext cx="8077200" cy="4575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 smtClean="0"/>
              <a:t>Fide </a:t>
            </a:r>
            <a:r>
              <a:rPr lang="fr-BE" dirty="0" err="1" smtClean="0"/>
              <a:t>European</a:t>
            </a:r>
            <a:r>
              <a:rPr lang="fr-BE" dirty="0" smtClean="0"/>
              <a:t> </a:t>
            </a:r>
            <a:r>
              <a:rPr lang="fr-BE" dirty="0" err="1" smtClean="0"/>
              <a:t>Youth</a:t>
            </a:r>
            <a:r>
              <a:rPr lang="fr-BE" dirty="0" smtClean="0"/>
              <a:t> </a:t>
            </a:r>
            <a:r>
              <a:rPr lang="fr-BE" dirty="0" err="1" smtClean="0"/>
              <a:t>Championships</a:t>
            </a:r>
            <a:r>
              <a:rPr lang="fr-BE" dirty="0" smtClean="0"/>
              <a:t> (Prague)</a:t>
            </a:r>
            <a:endParaRPr lang="fr-BE" dirty="0"/>
          </a:p>
          <a:p>
            <a:pPr marL="0" indent="0">
              <a:buNone/>
            </a:pPr>
            <a:r>
              <a:rPr lang="fr-BE" dirty="0" smtClean="0"/>
              <a:t>12 jeunes FEFB ont participé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90800"/>
            <a:ext cx="70104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372237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Championnats internationaux</a:t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0" y="990600"/>
            <a:ext cx="8077200" cy="45757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dirty="0" smtClean="0"/>
              <a:t>Fide </a:t>
            </a:r>
            <a:r>
              <a:rPr lang="fr-BE" dirty="0" err="1" smtClean="0"/>
              <a:t>European</a:t>
            </a:r>
            <a:r>
              <a:rPr lang="fr-BE" dirty="0" smtClean="0"/>
              <a:t> </a:t>
            </a:r>
            <a:r>
              <a:rPr lang="fr-BE" dirty="0" err="1" smtClean="0"/>
              <a:t>Youth</a:t>
            </a:r>
            <a:r>
              <a:rPr lang="fr-BE" dirty="0" smtClean="0"/>
              <a:t> </a:t>
            </a:r>
            <a:r>
              <a:rPr lang="fr-BE" dirty="0" err="1" smtClean="0"/>
              <a:t>Championships</a:t>
            </a:r>
            <a:r>
              <a:rPr lang="fr-BE" dirty="0" smtClean="0"/>
              <a:t> (Prague)</a:t>
            </a:r>
            <a:endParaRPr lang="fr-BE" dirty="0"/>
          </a:p>
          <a:p>
            <a:pPr marL="0" indent="0">
              <a:buNone/>
            </a:pPr>
            <a:r>
              <a:rPr lang="fr-BE" dirty="0" smtClean="0"/>
              <a:t>12 jeunes FEFB ont participé</a:t>
            </a:r>
          </a:p>
          <a:p>
            <a:pPr marL="0" indent="0">
              <a:buNone/>
            </a:pPr>
            <a:r>
              <a:rPr lang="fr-BE" sz="1900" dirty="0" smtClean="0"/>
              <a:t>Maxime </a:t>
            </a:r>
            <a:r>
              <a:rPr lang="fr-BE" sz="1900" dirty="0" smtClean="0">
                <a:solidFill>
                  <a:srgbClr val="00B050"/>
                </a:solidFill>
              </a:rPr>
              <a:t>23</a:t>
            </a:r>
            <a:r>
              <a:rPr lang="fr-BE" sz="1900" baseline="30000" dirty="0" smtClean="0">
                <a:solidFill>
                  <a:srgbClr val="00B050"/>
                </a:solidFill>
              </a:rPr>
              <a:t>ème</a:t>
            </a:r>
            <a:r>
              <a:rPr lang="fr-BE" sz="1900" dirty="0" smtClean="0"/>
              <a:t> 6/9 (Open 16)        	Claire </a:t>
            </a:r>
            <a:r>
              <a:rPr lang="fr-BE" sz="1900" dirty="0" smtClean="0">
                <a:solidFill>
                  <a:srgbClr val="00B050"/>
                </a:solidFill>
              </a:rPr>
              <a:t>20</a:t>
            </a:r>
            <a:r>
              <a:rPr lang="fr-BE" sz="1900" baseline="30000" dirty="0" smtClean="0">
                <a:solidFill>
                  <a:srgbClr val="00B050"/>
                </a:solidFill>
              </a:rPr>
              <a:t>ème</a:t>
            </a:r>
            <a:r>
              <a:rPr lang="fr-BE" sz="1900" dirty="0" smtClean="0"/>
              <a:t> 5/9 (Girl 8)</a:t>
            </a:r>
          </a:p>
          <a:p>
            <a:pPr marL="0" indent="0">
              <a:buNone/>
            </a:pPr>
            <a:r>
              <a:rPr lang="fr-BE" sz="1900" dirty="0" smtClean="0"/>
              <a:t>Fausto 73</a:t>
            </a:r>
            <a:r>
              <a:rPr lang="fr-BE" sz="1900" baseline="30000" dirty="0" smtClean="0"/>
              <a:t>ème</a:t>
            </a:r>
            <a:r>
              <a:rPr lang="fr-BE" sz="1900" dirty="0" smtClean="0"/>
              <a:t> 4.5/9 (Open 14)	</a:t>
            </a:r>
            <a:r>
              <a:rPr lang="fr-BE" sz="1900" dirty="0" err="1" smtClean="0"/>
              <a:t>Filippos</a:t>
            </a:r>
            <a:r>
              <a:rPr lang="fr-BE" sz="1900" dirty="0" smtClean="0"/>
              <a:t> 90</a:t>
            </a:r>
            <a:r>
              <a:rPr lang="fr-BE" sz="1900" baseline="30000" dirty="0" smtClean="0"/>
              <a:t>ème</a:t>
            </a:r>
            <a:r>
              <a:rPr lang="fr-BE" sz="1900" dirty="0" smtClean="0"/>
              <a:t> 4/9 (Open 16)</a:t>
            </a:r>
          </a:p>
          <a:p>
            <a:pPr marL="0" indent="0">
              <a:buNone/>
            </a:pPr>
            <a:r>
              <a:rPr lang="fr-BE" sz="1900" dirty="0" smtClean="0"/>
              <a:t>Miro </a:t>
            </a:r>
            <a:r>
              <a:rPr lang="fr-BE" sz="1900" dirty="0" smtClean="0">
                <a:solidFill>
                  <a:srgbClr val="00B050"/>
                </a:solidFill>
              </a:rPr>
              <a:t>25</a:t>
            </a:r>
            <a:r>
              <a:rPr lang="fr-BE" sz="1900" baseline="30000" dirty="0" smtClean="0">
                <a:solidFill>
                  <a:srgbClr val="00B050"/>
                </a:solidFill>
              </a:rPr>
              <a:t>ème</a:t>
            </a:r>
            <a:r>
              <a:rPr lang="fr-BE" sz="1900" dirty="0" smtClean="0"/>
              <a:t> 5/9 (Open 8)		Jordan 79</a:t>
            </a:r>
            <a:r>
              <a:rPr lang="fr-BE" sz="1900" baseline="30000" dirty="0" smtClean="0"/>
              <a:t>ème</a:t>
            </a:r>
            <a:r>
              <a:rPr lang="fr-BE" sz="1900" dirty="0" smtClean="0"/>
              <a:t> 4/9 (Open 18)</a:t>
            </a:r>
          </a:p>
          <a:p>
            <a:pPr marL="0" indent="0">
              <a:buNone/>
            </a:pPr>
            <a:endParaRPr lang="fr-BE" sz="1900" dirty="0"/>
          </a:p>
          <a:p>
            <a:pPr marL="0" indent="0">
              <a:buNone/>
            </a:pPr>
            <a:r>
              <a:rPr lang="fr-BE" dirty="0" smtClean="0"/>
              <a:t>Fide World </a:t>
            </a:r>
            <a:r>
              <a:rPr lang="fr-BE" dirty="0" err="1" smtClean="0"/>
              <a:t>Youth</a:t>
            </a:r>
            <a:r>
              <a:rPr lang="fr-BE" dirty="0" smtClean="0"/>
              <a:t> </a:t>
            </a:r>
            <a:r>
              <a:rPr lang="fr-BE" dirty="0" err="1" smtClean="0"/>
              <a:t>Championships</a:t>
            </a:r>
            <a:r>
              <a:rPr lang="fr-BE" dirty="0" smtClean="0"/>
              <a:t> (</a:t>
            </a:r>
            <a:r>
              <a:rPr lang="fr-BE" dirty="0" err="1" smtClean="0"/>
              <a:t>Florianopolis</a:t>
            </a:r>
            <a:r>
              <a:rPr lang="fr-BE" dirty="0" smtClean="0"/>
              <a:t>, Brésil)</a:t>
            </a:r>
          </a:p>
          <a:p>
            <a:pPr marL="0" indent="0">
              <a:buNone/>
            </a:pPr>
            <a:r>
              <a:rPr lang="fr-BE" dirty="0" smtClean="0"/>
              <a:t>Fausto </a:t>
            </a:r>
            <a:r>
              <a:rPr lang="fr-BE" dirty="0" smtClean="0">
                <a:solidFill>
                  <a:srgbClr val="00B050"/>
                </a:solidFill>
              </a:rPr>
              <a:t>28</a:t>
            </a:r>
            <a:r>
              <a:rPr lang="fr-BE" baseline="30000" dirty="0" smtClean="0">
                <a:solidFill>
                  <a:srgbClr val="00B050"/>
                </a:solidFill>
              </a:rPr>
              <a:t>ème</a:t>
            </a:r>
            <a:r>
              <a:rPr lang="fr-BE" dirty="0" smtClean="0"/>
              <a:t> !! 6.5/11 (37</a:t>
            </a:r>
            <a:r>
              <a:rPr lang="fr-BE" baseline="30000" dirty="0" smtClean="0"/>
              <a:t>ème</a:t>
            </a:r>
            <a:r>
              <a:rPr lang="fr-BE" dirty="0" smtClean="0"/>
              <a:t> </a:t>
            </a:r>
            <a:r>
              <a:rPr lang="fr-BE" dirty="0" err="1" smtClean="0"/>
              <a:t>Elo</a:t>
            </a:r>
            <a:r>
              <a:rPr lang="fr-BE" dirty="0" smtClean="0"/>
              <a:t> sur 118)</a:t>
            </a:r>
          </a:p>
          <a:p>
            <a:pPr marL="0" indent="0">
              <a:buNone/>
            </a:pPr>
            <a:r>
              <a:rPr lang="fr-BE" dirty="0" smtClean="0"/>
              <a:t>Dana 48</a:t>
            </a:r>
            <a:r>
              <a:rPr lang="fr-BE" baseline="30000" dirty="0" smtClean="0"/>
              <a:t>ème</a:t>
            </a:r>
            <a:r>
              <a:rPr lang="fr-BE" dirty="0" smtClean="0"/>
              <a:t> 4/11(48</a:t>
            </a:r>
            <a:r>
              <a:rPr lang="fr-BE" baseline="30000" dirty="0" smtClean="0"/>
              <a:t>ème</a:t>
            </a:r>
            <a:r>
              <a:rPr lang="fr-BE" dirty="0" smtClean="0"/>
              <a:t> </a:t>
            </a:r>
            <a:r>
              <a:rPr lang="fr-BE" dirty="0" err="1" smtClean="0"/>
              <a:t>Elo</a:t>
            </a:r>
            <a:r>
              <a:rPr lang="fr-BE" dirty="0" smtClean="0"/>
              <a:t> sur 55)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76024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Nos </a:t>
            </a:r>
            <a:r>
              <a:rPr lang="en-US" sz="5400" dirty="0" err="1" smtClean="0"/>
              <a:t>Compétitions</a:t>
            </a:r>
            <a:endParaRPr lang="en-US" sz="5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2" descr="C:\Users\Quentin\Downloads\FEF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16097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54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fr-BE" dirty="0" smtClean="0"/>
              <a:t>Tournois interscolaires</a:t>
            </a:r>
          </a:p>
          <a:p>
            <a:pPr marL="0" indent="0">
              <a:buNone/>
            </a:pPr>
            <a:r>
              <a:rPr lang="fr-BE" dirty="0" smtClean="0"/>
              <a:t>Candidatures pour les manches provinciales  (janvier-février) </a:t>
            </a:r>
          </a:p>
          <a:p>
            <a:pPr marL="0" indent="0">
              <a:buNone/>
            </a:pPr>
            <a:r>
              <a:rPr lang="fr-BE" dirty="0" smtClean="0"/>
              <a:t>Andenne non disponible</a:t>
            </a:r>
          </a:p>
          <a:p>
            <a:pPr marL="0" indent="0">
              <a:buNone/>
            </a:pPr>
            <a:r>
              <a:rPr lang="fr-BE" dirty="0"/>
              <a:t>F</a:t>
            </a:r>
            <a:r>
              <a:rPr lang="fr-BE" dirty="0" smtClean="0"/>
              <a:t>inale nationale en Flandre (6 avril)</a:t>
            </a:r>
          </a:p>
          <a:p>
            <a:pPr marL="0" indent="0">
              <a:buNone/>
            </a:pPr>
            <a:endParaRPr lang="fr-BE" dirty="0"/>
          </a:p>
          <a:p>
            <a:pPr>
              <a:buFontTx/>
              <a:buChar char="-"/>
            </a:pPr>
            <a:r>
              <a:rPr lang="fr-BE" dirty="0" smtClean="0"/>
              <a:t>Circuit JEF se stabilise (9 dates), candidatures gérées par le secrétariat</a:t>
            </a:r>
          </a:p>
          <a:p>
            <a:pPr>
              <a:buFontTx/>
              <a:buChar char="-"/>
            </a:pPr>
            <a:r>
              <a:rPr lang="fr-BE" dirty="0" smtClean="0"/>
              <a:t>Championnat francophone de la Jeunesse    </a:t>
            </a:r>
            <a:endParaRPr lang="fr-BE" dirty="0"/>
          </a:p>
          <a:p>
            <a:pPr marL="0" indent="0">
              <a:buNone/>
            </a:pPr>
            <a:r>
              <a:rPr lang="fr-BE" dirty="0" smtClean="0"/>
              <a:t>Maintien du format en parties lentes et analyse</a:t>
            </a:r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dirty="0" smtClean="0"/>
              <a:t>- Un œil sur les tournois internationaux </a:t>
            </a:r>
          </a:p>
          <a:p>
            <a:pPr marL="0" indent="0">
              <a:buNone/>
            </a:pPr>
            <a:endParaRPr lang="fr-BE" dirty="0" smtClean="0"/>
          </a:p>
          <a:p>
            <a:pPr>
              <a:buFontTx/>
              <a:buChar char="-"/>
            </a:pPr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65279"/>
      </p:ext>
    </p:extLst>
  </p:cSld>
  <p:clrMapOvr>
    <a:masterClrMapping/>
  </p:clrMapOvr>
  <p:transition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Training New Employe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New Employees.potx</Template>
  <TotalTime>0</TotalTime>
  <Words>440</Words>
  <Application>Microsoft Office PowerPoint</Application>
  <PresentationFormat>Affichage à l'écran (4:3)</PresentationFormat>
  <Paragraphs>97</Paragraphs>
  <Slides>14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Training New Employees</vt:lpstr>
      <vt:lpstr> Bilan Jeunesse 2023-2024</vt:lpstr>
      <vt:lpstr>Un calendrier en mutation</vt:lpstr>
      <vt:lpstr>Le Championnat de Belgique Jeune</vt:lpstr>
      <vt:lpstr>Championnat de Belgique (CBJ)</vt:lpstr>
      <vt:lpstr>Championnat de Belgique  (Belgian Championship Experts 2024)</vt:lpstr>
      <vt:lpstr>Championnats internationaux </vt:lpstr>
      <vt:lpstr>Championnats internationaux </vt:lpstr>
      <vt:lpstr>Nos Compétitions</vt:lpstr>
      <vt:lpstr>Présentation PowerPoint</vt:lpstr>
      <vt:lpstr>La Formation</vt:lpstr>
      <vt:lpstr>Suivi des Joueurs</vt:lpstr>
      <vt:lpstr>Elite Jeunesse FEFB</vt:lpstr>
      <vt:lpstr>Elite Jeunesse FEFB</vt:lpstr>
      <vt:lpstr>Le futur des Jeunes FEFB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2010-02-01T21:33:28Z</dcterms:created>
  <dcterms:modified xsi:type="dcterms:W3CDTF">2024-11-16T10:49:46Z</dcterms:modified>
</cp:coreProperties>
</file>